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5120000" cx="106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76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762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6926" y="685800"/>
            <a:ext cx="2424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6926" y="685800"/>
            <a:ext cx="2424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64478" y="2188777"/>
            <a:ext cx="9963000" cy="60339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64468" y="8331286"/>
            <a:ext cx="9963000" cy="2330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64468" y="3251601"/>
            <a:ext cx="9963000" cy="57720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64468" y="9266383"/>
            <a:ext cx="9963000" cy="38238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 algn="ctr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 algn="ctr">
              <a:spcBef>
                <a:spcPts val="280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 algn="ctr">
              <a:spcBef>
                <a:spcPts val="280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 algn="ctr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 algn="ctr">
              <a:spcBef>
                <a:spcPts val="280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 algn="ctr">
              <a:spcBef>
                <a:spcPts val="280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 algn="ctr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 algn="ctr">
              <a:spcBef>
                <a:spcPts val="2800"/>
              </a:spcBef>
              <a:spcAft>
                <a:spcPts val="280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64468" y="6322709"/>
            <a:ext cx="9963000" cy="24747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2pPr>
            <a:lvl3pPr lvl="2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3pPr>
            <a:lvl4pPr lvl="3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4pPr>
            <a:lvl5pPr lvl="4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5pPr>
            <a:lvl6pPr lvl="5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6pPr>
            <a:lvl7pPr lvl="6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7pPr>
            <a:lvl8pPr lvl="7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8pPr>
            <a:lvl9pPr lvl="8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64468" y="3387853"/>
            <a:ext cx="9963000" cy="10043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>
              <a:spcBef>
                <a:spcPts val="280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>
              <a:spcBef>
                <a:spcPts val="280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>
              <a:spcBef>
                <a:spcPts val="280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>
              <a:spcBef>
                <a:spcPts val="280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>
              <a:spcBef>
                <a:spcPts val="2800"/>
              </a:spcBef>
              <a:spcAft>
                <a:spcPts val="280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64468" y="3387853"/>
            <a:ext cx="4677000" cy="10043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 sz="2500"/>
            </a:lvl1pPr>
            <a:lvl2pPr indent="-361950" lvl="1" marL="9144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280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280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280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280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2800"/>
              </a:spcBef>
              <a:spcAft>
                <a:spcPts val="280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650483" y="3387853"/>
            <a:ext cx="4677000" cy="10043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 sz="2500"/>
            </a:lvl1pPr>
            <a:lvl2pPr indent="-361950" lvl="1" marL="9144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280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280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280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280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2800"/>
              </a:spcBef>
              <a:spcAft>
                <a:spcPts val="280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64468" y="1633260"/>
            <a:ext cx="3283500" cy="22215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64468" y="4084913"/>
            <a:ext cx="3283500" cy="93462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indent="-361950" lvl="0" marL="4572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1pPr>
            <a:lvl2pPr indent="-361950" lvl="1" marL="9144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280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280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280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280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280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2800"/>
              </a:spcBef>
              <a:spcAft>
                <a:spcPts val="280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73245" y="1323276"/>
            <a:ext cx="7445700" cy="120255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367"/>
            <a:ext cx="5346000" cy="1512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0850" lIns="160850" spcFirstLastPara="1" rIns="160850" wrap="square" tIns="160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10447" y="3625081"/>
            <a:ext cx="4730100" cy="43575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10447" y="8240010"/>
            <a:ext cx="4730100" cy="3630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775715" y="2128514"/>
            <a:ext cx="4486500" cy="10862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>
              <a:spcBef>
                <a:spcPts val="280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>
              <a:spcBef>
                <a:spcPts val="280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>
              <a:spcBef>
                <a:spcPts val="280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>
              <a:spcBef>
                <a:spcPts val="280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>
              <a:spcBef>
                <a:spcPts val="280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>
              <a:spcBef>
                <a:spcPts val="2800"/>
              </a:spcBef>
              <a:spcAft>
                <a:spcPts val="280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64468" y="12436336"/>
            <a:ext cx="7014300" cy="17787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60850" lIns="160850" spcFirstLastPara="1" rIns="160850" wrap="square" tIns="1608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64468" y="3387853"/>
            <a:ext cx="9963000" cy="100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0850" lIns="160850" spcFirstLastPara="1" rIns="160850" wrap="square" tIns="160850">
            <a:no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Char char="●"/>
              <a:defRPr sz="3200">
                <a:solidFill>
                  <a:schemeClr val="dk2"/>
                </a:solidFill>
              </a:defRPr>
            </a:lvl1pPr>
            <a:lvl2pPr indent="-387350" lvl="1" marL="91440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2pPr>
            <a:lvl3pPr indent="-387350" lvl="2" marL="137160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3pPr>
            <a:lvl4pPr indent="-387350" lvl="3" marL="182880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4pPr>
            <a:lvl5pPr indent="-387350" lvl="4" marL="228600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5pPr>
            <a:lvl6pPr indent="-387350" lvl="5" marL="274320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6pPr>
            <a:lvl7pPr indent="-387350" lvl="6" marL="320040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7pPr>
            <a:lvl8pPr indent="-387350" lvl="7" marL="365760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8pPr>
            <a:lvl9pPr indent="-387350" lvl="8" marL="4114800">
              <a:lnSpc>
                <a:spcPct val="115000"/>
              </a:lnSpc>
              <a:spcBef>
                <a:spcPts val="2800"/>
              </a:spcBef>
              <a:spcAft>
                <a:spcPts val="280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0850" lIns="160850" spcFirstLastPara="1" rIns="160850" wrap="square" tIns="160850">
            <a:noAutofit/>
          </a:bodyPr>
          <a:lstStyle>
            <a:lvl1pPr lvl="0" algn="r">
              <a:buNone/>
              <a:defRPr sz="1800">
                <a:solidFill>
                  <a:schemeClr val="dk2"/>
                </a:solidFill>
              </a:defRPr>
            </a:lvl1pPr>
            <a:lvl2pPr lvl="1" algn="r">
              <a:buNone/>
              <a:defRPr sz="1800">
                <a:solidFill>
                  <a:schemeClr val="dk2"/>
                </a:solidFill>
              </a:defRPr>
            </a:lvl2pPr>
            <a:lvl3pPr lvl="2" algn="r">
              <a:buNone/>
              <a:defRPr sz="1800">
                <a:solidFill>
                  <a:schemeClr val="dk2"/>
                </a:solidFill>
              </a:defRPr>
            </a:lvl3pPr>
            <a:lvl4pPr lvl="3" algn="r">
              <a:buNone/>
              <a:defRPr sz="1800">
                <a:solidFill>
                  <a:schemeClr val="dk2"/>
                </a:solidFill>
              </a:defRPr>
            </a:lvl4pPr>
            <a:lvl5pPr lvl="4" algn="r">
              <a:buNone/>
              <a:defRPr sz="1800">
                <a:solidFill>
                  <a:schemeClr val="dk2"/>
                </a:solidFill>
              </a:defRPr>
            </a:lvl5pPr>
            <a:lvl6pPr lvl="5" algn="r">
              <a:buNone/>
              <a:defRPr sz="1800">
                <a:solidFill>
                  <a:schemeClr val="dk2"/>
                </a:solidFill>
              </a:defRPr>
            </a:lvl6pPr>
            <a:lvl7pPr lvl="6" algn="r">
              <a:buNone/>
              <a:defRPr sz="1800">
                <a:solidFill>
                  <a:schemeClr val="dk2"/>
                </a:solidFill>
              </a:defRPr>
            </a:lvl7pPr>
            <a:lvl8pPr lvl="7" algn="r">
              <a:buNone/>
              <a:defRPr sz="1800">
                <a:solidFill>
                  <a:schemeClr val="dk2"/>
                </a:solidFill>
              </a:defRPr>
            </a:lvl8pPr>
            <a:lvl9pPr lvl="8" algn="r">
              <a:buNone/>
              <a:defRPr sz="18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"/>
            <a:ext cx="10691999" cy="150369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